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13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16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77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84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2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1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85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07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3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79B2E40-62C9-4C8E-89EC-98C58A0E465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39E67FD-5776-46FF-B04C-2A4AD65F0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4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66E9D-08C0-5589-F568-308EC16B0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Jak to bylo v Jeruzalémě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59E690-3C65-0820-AAE4-4593A3CFF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/>
              <a:t>… aneb proč slavíme Velikonoce…</a:t>
            </a:r>
          </a:p>
        </p:txBody>
      </p:sp>
    </p:spTree>
    <p:extLst>
      <p:ext uri="{BB962C8B-B14F-4D97-AF65-F5344CB8AC3E}">
        <p14:creationId xmlns:p14="http://schemas.microsoft.com/office/powerpoint/2010/main" val="228501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křižování">
            <a:extLst>
              <a:ext uri="{FF2B5EF4-FFF2-40B4-BE49-F238E27FC236}">
                <a16:creationId xmlns:a16="http://schemas.microsoft.com/office/drawing/2014/main" id="{C5FE0A44-F7D4-0CED-D6AA-BD2E2907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949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0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B4C09-045E-F845-2841-481C8B4A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Boží hrob</a:t>
            </a:r>
          </a:p>
        </p:txBody>
      </p:sp>
      <p:pic>
        <p:nvPicPr>
          <p:cNvPr id="10242" name="Picture 2" descr="Ježíš byl pohřben - Víra pro děti">
            <a:extLst>
              <a:ext uri="{FF2B5EF4-FFF2-40B4-BE49-F238E27FC236}">
                <a16:creationId xmlns:a16="http://schemas.microsoft.com/office/drawing/2014/main" id="{B62B9DF0-A048-B2D4-744E-FA7686A15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138" y="2503408"/>
            <a:ext cx="7725462" cy="3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6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o se dělo další dny po Ježíšově zmrtvýchvstání? Povídání a omalovánky -  Víra pro děti">
            <a:extLst>
              <a:ext uri="{FF2B5EF4-FFF2-40B4-BE49-F238E27FC236}">
                <a16:creationId xmlns:a16="http://schemas.microsoft.com/office/drawing/2014/main" id="{12A56941-2B64-552A-257E-90E4B317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526326"/>
            <a:ext cx="6369504" cy="58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7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2A4B4-3526-511A-F6E9-7C4EECDE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NAROZENÍ JEŽÍŠKA</a:t>
            </a:r>
          </a:p>
        </p:txBody>
      </p:sp>
      <p:pic>
        <p:nvPicPr>
          <p:cNvPr id="1026" name="Picture 2" descr="Narození Ježíše Krista - ČT edu - Česká televize">
            <a:extLst>
              <a:ext uri="{FF2B5EF4-FFF2-40B4-BE49-F238E27FC236}">
                <a16:creationId xmlns:a16="http://schemas.microsoft.com/office/drawing/2014/main" id="{27F4F077-EC2A-705D-3315-2B46E38AB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8019" y="2120900"/>
            <a:ext cx="7202311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1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1D96-46D9-EEDD-C9BE-185D8FB1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JEŽÍŠOVI PŘÁTELÉ</a:t>
            </a:r>
          </a:p>
        </p:txBody>
      </p:sp>
      <p:pic>
        <p:nvPicPr>
          <p:cNvPr id="2050" name="Picture 2" descr="Výsledky hledání pro: 'učedník' - GoodSalt">
            <a:extLst>
              <a:ext uri="{FF2B5EF4-FFF2-40B4-BE49-F238E27FC236}">
                <a16:creationId xmlns:a16="http://schemas.microsoft.com/office/drawing/2014/main" id="{3D240464-B978-AB80-177B-8A5AAD578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7" y="1874224"/>
            <a:ext cx="2173603" cy="237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žíš sloužil druhým lidem">
            <a:extLst>
              <a:ext uri="{FF2B5EF4-FFF2-40B4-BE49-F238E27FC236}">
                <a16:creationId xmlns:a16="http://schemas.microsoft.com/office/drawing/2014/main" id="{E5F1EE9D-2B61-A48E-CF40-FA512D73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17" y="2057400"/>
            <a:ext cx="3023583" cy="40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ežíš odchází do nebe - Přečtěte si společně: Skutky 1,1-11 - Bible">
            <a:extLst>
              <a:ext uri="{FF2B5EF4-FFF2-40B4-BE49-F238E27FC236}">
                <a16:creationId xmlns:a16="http://schemas.microsoft.com/office/drawing/2014/main" id="{27F171BD-A8EA-1ABC-BA50-2EAC5644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13" y="3115197"/>
            <a:ext cx="462678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A23F1-DE18-F02F-2531-541F3641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Pontius PILÁT se Ježíše obával</a:t>
            </a:r>
          </a:p>
        </p:txBody>
      </p:sp>
      <p:pic>
        <p:nvPicPr>
          <p:cNvPr id="3074" name="Picture 2" descr="Nikdo nemá větší lásku“">
            <a:extLst>
              <a:ext uri="{FF2B5EF4-FFF2-40B4-BE49-F238E27FC236}">
                <a16:creationId xmlns:a16="http://schemas.microsoft.com/office/drawing/2014/main" id="{14AC17A3-A0B9-72B7-4D6C-345CE6726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0714" y="2120900"/>
            <a:ext cx="255692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7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25BA9-2C39-F6F0-5818-4E258F4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43425"/>
          </a:xfrm>
        </p:spPr>
        <p:txBody>
          <a:bodyPr/>
          <a:lstStyle/>
          <a:p>
            <a:pPr algn="ctr"/>
            <a:r>
              <a:rPr lang="cs-CZ" b="1" dirty="0"/>
              <a:t>JIDÁŠ ZRADIL JEŽÍŠE</a:t>
            </a:r>
          </a:p>
        </p:txBody>
      </p:sp>
      <p:pic>
        <p:nvPicPr>
          <p:cNvPr id="4098" name="Picture 2" descr="Škaredá středa připomíná den, kdy Jidáš zradil Ježíše - Echo24.cz">
            <a:extLst>
              <a:ext uri="{FF2B5EF4-FFF2-40B4-BE49-F238E27FC236}">
                <a16:creationId xmlns:a16="http://schemas.microsoft.com/office/drawing/2014/main" id="{F5E04FDF-3A78-C975-450B-F8A31A4A2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1904" y="4366991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aká by byla dnešní hodnota „30 stříbrných“, které získal Jidáš za zradu  Ježíše? – PRAVOSLAVNÁ CÍRKEVNÍ OBEC">
            <a:extLst>
              <a:ext uri="{FF2B5EF4-FFF2-40B4-BE49-F238E27FC236}">
                <a16:creationId xmlns:a16="http://schemas.microsoft.com/office/drawing/2014/main" id="{EE811942-BD96-B35C-EA5B-406A37F6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4207"/>
            <a:ext cx="6117771" cy="438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042-56 30 stříbrných, cín - Mincovna Dukát">
            <a:extLst>
              <a:ext uri="{FF2B5EF4-FFF2-40B4-BE49-F238E27FC236}">
                <a16:creationId xmlns:a16="http://schemas.microsoft.com/office/drawing/2014/main" id="{B7DADEEF-F161-752B-8DE1-931D0221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11" y="145800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6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6F0C0-3EBD-C0A7-3CCF-C5441FB8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POSLEDNÍ VEČEŘE</a:t>
            </a:r>
          </a:p>
        </p:txBody>
      </p:sp>
      <p:pic>
        <p:nvPicPr>
          <p:cNvPr id="5122" name="Picture 2" descr="Poslední večeře od Leonarda da Vinci - Milán | Cestujlevne.com">
            <a:extLst>
              <a:ext uri="{FF2B5EF4-FFF2-40B4-BE49-F238E27FC236}">
                <a16:creationId xmlns:a16="http://schemas.microsoft.com/office/drawing/2014/main" id="{0094E0F4-3512-D653-F6B7-29A5755417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875" y="2120900"/>
            <a:ext cx="8102599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2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A5FD5-C756-E9CA-96D5-B4B0E049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VOJÁCI JDOU PRO JEŽÍŠE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126C15-320B-70BF-9337-66B610B032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455" y="2832862"/>
            <a:ext cx="3901440" cy="26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7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543AB-CD00-6795-8591-9FADBA6C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Pilát soudí Ježíše</a:t>
            </a:r>
          </a:p>
        </p:txBody>
      </p:sp>
      <p:pic>
        <p:nvPicPr>
          <p:cNvPr id="7170" name="Picture 2" descr="Závěr Ježíšovy služby | Ježíšův život">
            <a:extLst>
              <a:ext uri="{FF2B5EF4-FFF2-40B4-BE49-F238E27FC236}">
                <a16:creationId xmlns:a16="http://schemas.microsoft.com/office/drawing/2014/main" id="{758300B9-8151-37E1-2FC0-E07D86779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700" y="338931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9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D512E-037D-7E71-67D8-89138E3C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Ježíš jde na horu Golgotu</a:t>
            </a:r>
          </a:p>
        </p:txBody>
      </p:sp>
      <p:pic>
        <p:nvPicPr>
          <p:cNvPr id="8194" name="Picture 2" descr="Jesus cristo Royalty-free Stock vektory">
            <a:extLst>
              <a:ext uri="{FF2B5EF4-FFF2-40B4-BE49-F238E27FC236}">
                <a16:creationId xmlns:a16="http://schemas.microsoft.com/office/drawing/2014/main" id="{EF3CE1FF-3CCE-D5B9-146B-291703656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1770039"/>
            <a:ext cx="3049361" cy="36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Šimon z Kyrény - GoodSalt">
            <a:extLst>
              <a:ext uri="{FF2B5EF4-FFF2-40B4-BE49-F238E27FC236}">
                <a16:creationId xmlns:a16="http://schemas.microsoft.com/office/drawing/2014/main" id="{3593B403-9CCE-FCF5-A8F7-F032C4B6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05" y="2153331"/>
            <a:ext cx="4627108" cy="30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47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3</TotalTime>
  <Words>39</Words>
  <Application>Microsoft Office PowerPoint</Application>
  <PresentationFormat>Širokoúhlá obrazovka</PresentationFormat>
  <Paragraphs>11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Rockwell</vt:lpstr>
      <vt:lpstr>Rockwell Condensed</vt:lpstr>
      <vt:lpstr>Wingdings</vt:lpstr>
      <vt:lpstr>Dřevo</vt:lpstr>
      <vt:lpstr>Jak to bylo v Jeruzalémě</vt:lpstr>
      <vt:lpstr>NAROZENÍ JEŽÍŠKA</vt:lpstr>
      <vt:lpstr>JEŽÍŠOVI PŘÁTELÉ</vt:lpstr>
      <vt:lpstr>Pontius PILÁT se Ježíše obával</vt:lpstr>
      <vt:lpstr>JIDÁŠ ZRADIL JEŽÍŠE</vt:lpstr>
      <vt:lpstr>POSLEDNÍ VEČEŘE</vt:lpstr>
      <vt:lpstr>VOJÁCI JDOU PRO JEŽÍŠE</vt:lpstr>
      <vt:lpstr>Pilát soudí Ježíše</vt:lpstr>
      <vt:lpstr>Ježíš jde na horu Golgotu</vt:lpstr>
      <vt:lpstr>Prezentace aplikace PowerPoint</vt:lpstr>
      <vt:lpstr>Boží hrob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Alena Fialová</dc:creator>
  <cp:lastModifiedBy>Alena Fialová</cp:lastModifiedBy>
  <cp:revision>2</cp:revision>
  <dcterms:created xsi:type="dcterms:W3CDTF">2025-04-13T18:48:16Z</dcterms:created>
  <dcterms:modified xsi:type="dcterms:W3CDTF">2025-04-13T18:51:38Z</dcterms:modified>
</cp:coreProperties>
</file>